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5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2D41F-C84E-46DF-9856-F49352EDD73E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E2389-596B-43F9-A2BA-8C00DE7CAA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5068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556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674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914083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027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9859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7924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8196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9871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952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74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604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3136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5367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109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6388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740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16E60-E4CC-4ADE-8227-3DA67AC6D2A0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98BFF15-EECE-42AF-9C8C-4C0712062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62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hyperlink" Target="file:///C:\Users\Ankit\OneDrive\Documents\License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02922-5DB4-FC50-A8A7-B06143DCB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0287" y="86264"/>
            <a:ext cx="6599207" cy="1371600"/>
          </a:xfrm>
        </p:spPr>
        <p:txBody>
          <a:bodyPr>
            <a:normAutofit fontScale="90000"/>
          </a:bodyPr>
          <a:lstStyle/>
          <a:p>
            <a:r>
              <a:rPr lang="en-IN" sz="8000" u="sng" dirty="0">
                <a:latin typeface="Algerian" panose="04020705040A02060702" pitchFamily="82" charset="0"/>
              </a:rPr>
              <a:t>HACK -TRACK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10E2B-6D84-CB7E-1ABB-BFB44AA8CB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78370" y="1564159"/>
            <a:ext cx="4347713" cy="506182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r>
              <a:rPr lang="en-IN" sz="9600" dirty="0" err="1">
                <a:latin typeface="Bookman Old Style" panose="02050604050505020204" pitchFamily="18" charset="0"/>
              </a:rPr>
              <a:t>Domain:AppDev</a:t>
            </a:r>
            <a:r>
              <a:rPr lang="en-IN" sz="9600" dirty="0">
                <a:latin typeface="Bookman Old Style" panose="02050604050505020204" pitchFamily="18" charset="0"/>
              </a:rPr>
              <a:t>/</a:t>
            </a:r>
            <a:r>
              <a:rPr lang="en-IN" sz="9600" dirty="0" err="1">
                <a:latin typeface="Bookman Old Style" panose="02050604050505020204" pitchFamily="18" charset="0"/>
              </a:rPr>
              <a:t>WebDev</a:t>
            </a:r>
            <a:endParaRPr lang="en-IN" sz="9600" dirty="0">
              <a:latin typeface="Bookman Old Style" panose="02050604050505020204" pitchFamily="18" charset="0"/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BCD4E8-9301-9FDA-E857-057FC8328145}"/>
              </a:ext>
            </a:extLst>
          </p:cNvPr>
          <p:cNvSpPr txBox="1"/>
          <p:nvPr/>
        </p:nvSpPr>
        <p:spPr>
          <a:xfrm>
            <a:off x="1975449" y="4537495"/>
            <a:ext cx="6961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Aditya </a:t>
            </a:r>
            <a:r>
              <a:rPr lang="en-IN" dirty="0" err="1"/>
              <a:t>kumar</a:t>
            </a:r>
            <a:r>
              <a:rPr lang="en-IN" dirty="0"/>
              <a:t> -Information Technology 2022-26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Ankit </a:t>
            </a:r>
            <a:r>
              <a:rPr lang="en-IN" dirty="0" err="1"/>
              <a:t>kumar</a:t>
            </a:r>
            <a:r>
              <a:rPr lang="en-IN" dirty="0"/>
              <a:t>    -Information Technology 2022-26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2BD4B0-6E2F-366C-C740-5F484205A752}"/>
              </a:ext>
            </a:extLst>
          </p:cNvPr>
          <p:cNvSpPr txBox="1"/>
          <p:nvPr/>
        </p:nvSpPr>
        <p:spPr>
          <a:xfrm>
            <a:off x="4010451" y="2070341"/>
            <a:ext cx="35988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5">
                    <a:lumMod val="75000"/>
                  </a:schemeClr>
                </a:solidFill>
                <a:latin typeface="Copperplate Gothic Bold" panose="020E0705020206020404" pitchFamily="34" charset="0"/>
              </a:rPr>
              <a:t>LET’S CODE</a:t>
            </a:r>
          </a:p>
        </p:txBody>
      </p:sp>
    </p:spTree>
    <p:extLst>
      <p:ext uri="{BB962C8B-B14F-4D97-AF65-F5344CB8AC3E}">
        <p14:creationId xmlns:p14="http://schemas.microsoft.com/office/powerpoint/2010/main" val="3822812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E5248B-79F6-2411-E63E-0676CCF4F63A}"/>
              </a:ext>
            </a:extLst>
          </p:cNvPr>
          <p:cNvSpPr txBox="1"/>
          <p:nvPr/>
        </p:nvSpPr>
        <p:spPr>
          <a:xfrm>
            <a:off x="1863305" y="181155"/>
            <a:ext cx="8678173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Problem Statements </a:t>
            </a:r>
            <a:r>
              <a:rPr lang="en-IN" sz="2400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After writing few hundred lines of codes the next written codes stop working.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It was difficult to upload  the codes and files to server(</a:t>
            </a:r>
            <a:r>
              <a:rPr lang="en-IN" sz="2400" dirty="0" err="1"/>
              <a:t>github</a:t>
            </a:r>
            <a:r>
              <a:rPr lang="en-IN" sz="2400" dirty="0"/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Setting the perfect size and position of the image. </a:t>
            </a:r>
          </a:p>
          <a:p>
            <a:pPr marL="457200" indent="-457200">
              <a:buFont typeface="+mj-lt"/>
              <a:buAutoNum type="arabicPeriod"/>
            </a:pPr>
            <a:endParaRPr lang="en-IN" sz="2400" dirty="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580413-1474-117D-BEAA-7C882368E2F0}"/>
              </a:ext>
            </a:extLst>
          </p:cNvPr>
          <p:cNvSpPr txBox="1"/>
          <p:nvPr/>
        </p:nvSpPr>
        <p:spPr>
          <a:xfrm>
            <a:off x="1756913" y="3352155"/>
            <a:ext cx="86781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Solution</a:t>
            </a:r>
            <a:r>
              <a:rPr lang="en-IN" sz="2400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400" dirty="0"/>
              <a:t>It get solved when we copy paste the same code in the upper side of the lines.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400" dirty="0"/>
              <a:t>We used </a:t>
            </a:r>
            <a:r>
              <a:rPr lang="en-IN" sz="2400" dirty="0" err="1"/>
              <a:t>netlify</a:t>
            </a:r>
            <a:r>
              <a:rPr lang="en-IN" sz="2400" dirty="0"/>
              <a:t> which was easy to use handle  and upload the codes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400" dirty="0"/>
              <a:t>We get the perfect position and size after many try and run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7327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D5D1D4-B40D-3B39-FDB1-B1D352E1F5EE}"/>
              </a:ext>
            </a:extLst>
          </p:cNvPr>
          <p:cNvSpPr txBox="1"/>
          <p:nvPr/>
        </p:nvSpPr>
        <p:spPr>
          <a:xfrm>
            <a:off x="3047281" y="232913"/>
            <a:ext cx="883344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PROJECT DEMO:</a:t>
            </a:r>
          </a:p>
          <a:p>
            <a:endParaRPr lang="en-IN" dirty="0"/>
          </a:p>
        </p:txBody>
      </p:sp>
      <p:sp>
        <p:nvSpPr>
          <p:cNvPr id="8" name="TextBox 7">
            <a:hlinkClick r:id="rId4" action="ppaction://hlinkfile"/>
            <a:extLst>
              <a:ext uri="{FF2B5EF4-FFF2-40B4-BE49-F238E27FC236}">
                <a16:creationId xmlns:a16="http://schemas.microsoft.com/office/drawing/2014/main" id="{5F29D364-CEA4-0A7F-4B36-688B32BD7443}"/>
              </a:ext>
            </a:extLst>
          </p:cNvPr>
          <p:cNvSpPr txBox="1"/>
          <p:nvPr/>
        </p:nvSpPr>
        <p:spPr>
          <a:xfrm>
            <a:off x="3047281" y="4421364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 LINK: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EC58DB-D47A-9507-DD11-21E401A8618A}"/>
              </a:ext>
            </a:extLst>
          </p:cNvPr>
          <p:cNvSpPr txBox="1"/>
          <p:nvPr/>
        </p:nvSpPr>
        <p:spPr>
          <a:xfrm>
            <a:off x="4018327" y="4429969"/>
            <a:ext cx="5335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https://chipper-biscotti-92145a.netlify.app/</a:t>
            </a:r>
          </a:p>
        </p:txBody>
      </p:sp>
      <p:pic>
        <p:nvPicPr>
          <p:cNvPr id="10" name="WhatsApp Video 2023-01-18 at 23.38.17">
            <a:hlinkClick r:id="" action="ppaction://media"/>
            <a:extLst>
              <a:ext uri="{FF2B5EF4-FFF2-40B4-BE49-F238E27FC236}">
                <a16:creationId xmlns:a16="http://schemas.microsoft.com/office/drawing/2014/main" id="{1D2E9078-0855-7502-5640-B4DD5705E3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11522" y="890736"/>
            <a:ext cx="5136859" cy="282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1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4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D49303-ABCB-06C4-EBDF-13C61BD6E140}"/>
              </a:ext>
            </a:extLst>
          </p:cNvPr>
          <p:cNvSpPr txBox="1"/>
          <p:nvPr/>
        </p:nvSpPr>
        <p:spPr>
          <a:xfrm>
            <a:off x="1733909" y="129396"/>
            <a:ext cx="103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3600" dirty="0"/>
              <a:t>FUTURE</a:t>
            </a:r>
            <a:r>
              <a:rPr lang="en-IN" dirty="0"/>
              <a:t> </a:t>
            </a:r>
            <a:r>
              <a:rPr lang="en-IN" sz="3600" dirty="0"/>
              <a:t>GOALS: To provide the free courses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39138C-A2B0-6967-9B43-2BF629552673}"/>
              </a:ext>
            </a:extLst>
          </p:cNvPr>
          <p:cNvSpPr txBox="1"/>
          <p:nvPr/>
        </p:nvSpPr>
        <p:spPr>
          <a:xfrm>
            <a:off x="1959621" y="2402608"/>
            <a:ext cx="6038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FEATURES TO BE ADDED IN FUTURE: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DF6B38-55CC-24F1-0F6B-7ACC33CAB4D3}"/>
              </a:ext>
            </a:extLst>
          </p:cNvPr>
          <p:cNvSpPr txBox="1"/>
          <p:nvPr/>
        </p:nvSpPr>
        <p:spPr>
          <a:xfrm>
            <a:off x="1959621" y="3123317"/>
            <a:ext cx="6681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We will add more and more free content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We will update the looks and presentation of the site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We will make it as a popular site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892472-FA82-D1E6-EC8F-7EB51BEFBF33}"/>
              </a:ext>
            </a:extLst>
          </p:cNvPr>
          <p:cNvSpPr txBox="1"/>
          <p:nvPr/>
        </p:nvSpPr>
        <p:spPr>
          <a:xfrm>
            <a:off x="5145300" y="775727"/>
            <a:ext cx="3632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the students</a:t>
            </a:r>
          </a:p>
        </p:txBody>
      </p:sp>
    </p:spTree>
    <p:extLst>
      <p:ext uri="{BB962C8B-B14F-4D97-AF65-F5344CB8AC3E}">
        <p14:creationId xmlns:p14="http://schemas.microsoft.com/office/powerpoint/2010/main" val="274283314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251</TotalTime>
  <Words>166</Words>
  <Application>Microsoft Office PowerPoint</Application>
  <PresentationFormat>Widescreen</PresentationFormat>
  <Paragraphs>22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Algerian</vt:lpstr>
      <vt:lpstr>Arial</vt:lpstr>
      <vt:lpstr>Bookman Old Style</vt:lpstr>
      <vt:lpstr>Calibri</vt:lpstr>
      <vt:lpstr>Century Gothic</vt:lpstr>
      <vt:lpstr>Copperplate Gothic Bold</vt:lpstr>
      <vt:lpstr>Wingdings</vt:lpstr>
      <vt:lpstr>Wingdings 3</vt:lpstr>
      <vt:lpstr>Wisp</vt:lpstr>
      <vt:lpstr>HACK -TRACK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 -TRACK</dc:title>
  <dc:creator>Ankit Kumar</dc:creator>
  <cp:lastModifiedBy>Ankit Kumar</cp:lastModifiedBy>
  <cp:revision>2</cp:revision>
  <dcterms:created xsi:type="dcterms:W3CDTF">2023-01-18T14:07:19Z</dcterms:created>
  <dcterms:modified xsi:type="dcterms:W3CDTF">2023-01-18T18:18:32Z</dcterms:modified>
</cp:coreProperties>
</file>

<file path=docProps/thumbnail.jpeg>
</file>